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8BC"/>
    <a:srgbClr val="28B8CE"/>
    <a:srgbClr val="E63323"/>
    <a:srgbClr val="183A68"/>
    <a:srgbClr val="81CAA5"/>
    <a:srgbClr val="196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80" autoAdjust="0"/>
    <p:restoredTop sz="96871"/>
  </p:normalViewPr>
  <p:slideViewPr>
    <p:cSldViewPr snapToGrid="0">
      <p:cViewPr varScale="1">
        <p:scale>
          <a:sx n="126" d="100"/>
          <a:sy n="126" d="100"/>
        </p:scale>
        <p:origin x="208" y="6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875AE-6D37-4F46-93A0-7A3CCED3E942}" type="datetimeFigureOut">
              <a:rPr kumimoji="1" lang="zh-CN" altLang="en-US" smtClean="0"/>
              <a:t>2024/3/28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A43393-4F20-8445-A6C9-42AFFF7A6563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8261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F50E5-71C0-430A-A186-C19DAA7E11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5690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8D6923-E868-4863-B155-BE18EE2906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3657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74683A-1A68-4D3F-9195-F523C51C5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5685-6E3B-4C90-953D-20435FDF5DB8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4BD12-2222-4194-8A3E-A580D0CE9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731DE-5640-43B9-8C03-F9F2E6474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8468-0665-43DC-A94B-DFF4C9A18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0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68B80-56AD-4A74-BF9B-4B792BFA3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6A84D9-5442-4A98-977B-D43FB0D152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8B048-CB30-4E4C-A497-429C83194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5685-6E3B-4C90-953D-20435FDF5DB8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1B0F3-EF08-44DD-882B-AD15ADC52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07FF3-1D8D-4591-B562-76C06BA2E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8468-0665-43DC-A94B-DFF4C9A18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74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226B85-516F-4346-B62C-E650FD0879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1EB8A7-73D3-4DB7-BADA-1E818F777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24229-46EF-47B1-8334-77E3D3EAB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5685-6E3B-4C90-953D-20435FDF5DB8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FABD01-D36E-4AB1-BAA0-962E8831E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FCABB4-1AD2-4EB6-ACCC-E270A8ACB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8468-0665-43DC-A94B-DFF4C9A18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872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ED62-A7F0-47FA-983B-0350CDD2F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0D8C1-37AE-4DA2-B7D4-30DE5495FF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41E857-6A3D-4C24-8974-DB3656743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5685-6E3B-4C90-953D-20435FDF5DB8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D94AF-69D3-4A7C-902B-B0E480615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6D8B1-434D-419F-9727-187E02F2F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8468-0665-43DC-A94B-DFF4C9A18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272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0CDCBF-7FED-4E2C-84BA-548795304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EF46DD-FA82-4CF1-AC04-55DA78AE30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39B7F1-9D47-4B7A-81D6-9AFE33061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5685-6E3B-4C90-953D-20435FDF5DB8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AA4DE-1E97-4ED2-8C74-571B66B10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BD0AB-33DD-493C-A15A-B5FAC7CFD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8468-0665-43DC-A94B-DFF4C9A18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73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1D4D9-B1A8-41C7-A393-7A8751CA8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F8C7E3-DF52-48E8-A239-5CC0873E70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9956F0-219F-450C-AC76-2C110F66F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5C8D5-5E15-436D-9836-4EC452FB7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5685-6E3B-4C90-953D-20435FDF5DB8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DB7C00-3671-4CAB-B76A-BFF93A979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E8B660-8F77-4E70-9E5C-6040C8F40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8468-0665-43DC-A94B-DFF4C9A18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545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A1CF6-8491-4167-8B09-7F3B03208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80C1DF-C200-4431-93B9-EFC332C9E3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1677EC-9748-46BC-BC3D-CE1C3FFFE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E6ED28-2873-4A2F-89FE-898A00D387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CA676A-D423-469D-8651-2F37EA8D26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5C7B59-8B97-40CB-A032-931ECB35E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5685-6E3B-4C90-953D-20435FDF5DB8}" type="datetimeFigureOut">
              <a:rPr lang="en-US" smtClean="0"/>
              <a:t>3/28/24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212784-26E8-4D35-87F7-765C42FAAD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B0FE44-8C04-47CB-9BA6-21CE0F220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8468-0665-43DC-A94B-DFF4C9A18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16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DEDE6B-8708-4D5E-B473-592843F8C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886307-24C1-4EA2-8807-B5246D34B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5685-6E3B-4C90-953D-20435FDF5DB8}" type="datetimeFigureOut">
              <a:rPr lang="en-US" smtClean="0"/>
              <a:t>3/28/24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0786C3-9B83-4773-A1B1-B8C917240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BEBB83-C20A-40F4-9CB3-9149868BB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8468-0665-43DC-A94B-DFF4C9A18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418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B9E5AD-E29D-4E26-9027-BC3C1E2CF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5685-6E3B-4C90-953D-20435FDF5DB8}" type="datetimeFigureOut">
              <a:rPr lang="en-US" smtClean="0"/>
              <a:t>3/28/24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02E2B08-69D8-4D08-9FB7-78A2E578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3D8632-E6D7-44D4-A69B-72F429972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8468-0665-43DC-A94B-DFF4C9A18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613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6E801-59D5-4412-A438-50E014C25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0A715-94FA-4E8E-99CD-79FCABD2B2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24CF9C-79F8-45D2-9EE1-F6F21D897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5CCD8B-C444-4997-A381-90586444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5685-6E3B-4C90-953D-20435FDF5DB8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10AC6C-7424-42EF-A9D4-E49222699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C3F3C-835C-4D38-B877-8AEB16194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8468-0665-43DC-A94B-DFF4C9A18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5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F61CD-03EF-49E6-B980-85F9683ED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42A8FA-1D29-4A05-834E-F5644F34B5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CCB48D-1621-40B3-A4AF-87A62035A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2483BB-4EC8-4307-B550-40E539860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95685-6E3B-4C90-953D-20435FDF5DB8}" type="datetimeFigureOut">
              <a:rPr lang="en-US" smtClean="0"/>
              <a:t>3/28/24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D7517B-EE89-47F7-A061-F75092301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038AF8-CD41-4510-9553-6EBE973B5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C8468-0665-43DC-A94B-DFF4C9A18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34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B32E41-FE90-4897-8140-890FF8982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955" y="1128987"/>
            <a:ext cx="10940845" cy="943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03D8A-D489-49A7-96F7-E38DA0C12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955" y="2226733"/>
            <a:ext cx="10940845" cy="3950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8D078A-E657-47E4-9F24-65E0C0CA3C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12955" y="637116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95685-6E3B-4C90-953D-20435FDF5DB8}" type="datetimeFigureOut">
              <a:rPr lang="en-US" smtClean="0"/>
              <a:t>3/28/24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CD7AA-C391-4C11-B055-C568A198B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68046-8334-4FE8-9193-F13B18440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C8468-0665-43DC-A94B-DFF4C9A18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4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A8BC"/>
          </a:solidFill>
          <a:latin typeface="Bai Jamjuree" pitchFamily="2" charset="-34"/>
          <a:ea typeface="+mj-ea"/>
          <a:cs typeface="Bai Jamjuree" pitchFamily="2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83A68"/>
          </a:solidFill>
          <a:latin typeface="Bai Jamjuree" pitchFamily="2" charset="-34"/>
          <a:ea typeface="+mn-ea"/>
          <a:cs typeface="Bai Jamjuree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83A68"/>
          </a:solidFill>
          <a:latin typeface="Bai Jamjuree" pitchFamily="2" charset="-34"/>
          <a:ea typeface="+mn-ea"/>
          <a:cs typeface="Bai Jamjuree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83A68"/>
          </a:solidFill>
          <a:latin typeface="Bai Jamjuree" pitchFamily="2" charset="-34"/>
          <a:ea typeface="+mn-ea"/>
          <a:cs typeface="Bai Jamjuree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83A68"/>
          </a:solidFill>
          <a:latin typeface="Bai Jamjuree" pitchFamily="2" charset="-34"/>
          <a:ea typeface="+mn-ea"/>
          <a:cs typeface="Bai Jamjuree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83A68"/>
          </a:solidFill>
          <a:latin typeface="Bai Jamjuree" pitchFamily="2" charset="-34"/>
          <a:ea typeface="+mn-ea"/>
          <a:cs typeface="Bai Jamjuree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8692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9232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TaxCatchAll xmlns="eb3f7de7-c935-4ca6-a12c-1f73773710ec" xsi:nil="true"/>
    <_ip_UnifiedCompliancePolicyProperties xmlns="http://schemas.microsoft.com/sharepoint/v3" xsi:nil="true"/>
    <lcf76f155ced4ddcb4097134ff3c332f xmlns="f41fa17a-99c4-4c5f-bcb4-a52bd907e64f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B846DA9B026F47BC126C9C0F736397" ma:contentTypeVersion="18" ma:contentTypeDescription="Create a new document." ma:contentTypeScope="" ma:versionID="70b3645e6326b2f29669fb7efa664ea8">
  <xsd:schema xmlns:xsd="http://www.w3.org/2001/XMLSchema" xmlns:xs="http://www.w3.org/2001/XMLSchema" xmlns:p="http://schemas.microsoft.com/office/2006/metadata/properties" xmlns:ns1="http://schemas.microsoft.com/sharepoint/v3" xmlns:ns2="f41fa17a-99c4-4c5f-bcb4-a52bd907e64f" xmlns:ns3="eb3f7de7-c935-4ca6-a12c-1f73773710ec" targetNamespace="http://schemas.microsoft.com/office/2006/metadata/properties" ma:root="true" ma:fieldsID="843af71c7708bc3ce5d88f1f495221d5" ns1:_="" ns2:_="" ns3:_="">
    <xsd:import namespace="http://schemas.microsoft.com/sharepoint/v3"/>
    <xsd:import namespace="f41fa17a-99c4-4c5f-bcb4-a52bd907e64f"/>
    <xsd:import namespace="eb3f7de7-c935-4ca6-a12c-1f73773710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1:_ip_UnifiedCompliancePolicyProperties" minOccurs="0"/>
                <xsd:element ref="ns1:_ip_UnifiedCompliancePolicyUIAc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1fa17a-99c4-4c5f-bcb4-a52bd907e6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720c72ca-3d5e-4053-bfc4-d5117e56c93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3f7de7-c935-4ca6-a12c-1f73773710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eb20398-0988-4e55-b57f-05d62d7b8281}" ma:internalName="TaxCatchAll" ma:showField="CatchAllData" ma:web="eb3f7de7-c935-4ca6-a12c-1f73773710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A59E761-F74B-4DA5-B534-48A63CB91B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E4C353-E90F-4EDA-BFFF-4F9561932E5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eb3f7de7-c935-4ca6-a12c-1f73773710ec"/>
    <ds:schemaRef ds:uri="f41fa17a-99c4-4c5f-bcb4-a52bd907e64f"/>
  </ds:schemaRefs>
</ds:datastoreItem>
</file>

<file path=customXml/itemProps3.xml><?xml version="1.0" encoding="utf-8"?>
<ds:datastoreItem xmlns:ds="http://schemas.openxmlformats.org/officeDocument/2006/customXml" ds:itemID="{FB87D50A-CEDD-457D-9DBE-52C5C37139E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f41fa17a-99c4-4c5f-bcb4-a52bd907e64f"/>
    <ds:schemaRef ds:uri="eb3f7de7-c935-4ca6-a12c-1f73773710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0</Words>
  <Application>Microsoft Macintosh PowerPoint</Application>
  <PresentationFormat>宽屏</PresentationFormat>
  <Paragraphs>0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7" baseType="lpstr">
      <vt:lpstr>等线</vt:lpstr>
      <vt:lpstr>Arial</vt:lpstr>
      <vt:lpstr>Bai Jamjuree</vt:lpstr>
      <vt:lpstr>Calibri</vt:lpstr>
      <vt:lpstr>Office Theme</vt:lpstr>
      <vt:lpstr>PowerPoint 演示文稿</vt:lpstr>
      <vt:lpstr>PowerPoint 演示文稿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张然</dc:creator>
  <cp:keywords/>
  <dc:description/>
  <cp:lastModifiedBy>然 张</cp:lastModifiedBy>
  <cp:revision>37</cp:revision>
  <dcterms:created xsi:type="dcterms:W3CDTF">2019-02-19T12:03:16Z</dcterms:created>
  <dcterms:modified xsi:type="dcterms:W3CDTF">2024-03-28T05:27:46Z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0x01010085B846DA9B026F47BC126C9C0F736397</vt:lpwstr>
  </property>
</Properties>
</file>